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Override PartName="/ppt/slides/slide3.xml" ContentType="application/vnd.openxmlformats-officedocument.presentationml.slide+xml"/>
  <Override PartName="/docProps/app.xml" ContentType="application/vnd.openxmlformats-officedocument.extended-properties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Override PartName="/ppt/slides/slide7.xml" ContentType="application/vnd.openxmlformats-officedocument.presentationml.slide+xml"/>
  <Override PartName="/docProps/core.xml" ContentType="application/vnd.openxmlformats-package.core-propertie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 saveSubsetFonts="1" autoCompressPictures="0">
  <p:sldMasterIdLst>
    <p:sldMasterId r:id="rId1" id="2147483648"/>
  </p:sldMasterIdLst>
  <p:sldIdLst>
    <p:sldId r:id="rId2" id="256"/>
    <p:sldId r:id="rId8" id="257"/>
    <p:sldId r:id="rId9" id="258"/>
    <p:sldId r:id="rId10" id="259"/>
    <p:sldId r:id="rId11" id="260"/>
    <p:sldId r:id="rId12" id="261"/>
    <p:sldId r:id="rId13" id="262"/>
    <p:sldId r:id="rId14" id="263"/>
    <p:sldId r:id="rId15" id="264"/>
  </p:sldIdLst>
  <p:sldSz cx="9144000" cy="6858000" type="screen4x3"/>
  <p:notesSz cx="6858000" cy="9144000"/>
  <p:defaultTextStyle>
    <a:defPPr>
      <a:defRPr lang="en-US"/>
    </a:defPPr>
    <a:lvl1pPr algn="l" marL="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marL="4572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marL="9144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marL="13716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marL="18288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marL="22860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marL="27432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marL="32004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marL="3657600" defTabSz="457200" eaLnBrk="1" latinLnBrk="0" hangingPunct="1" rtl="false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1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 ?><Relationships xmlns="http://schemas.openxmlformats.org/package/2006/relationships"><Relationship Id="rId3" Type="http://schemas.openxmlformats.org/officeDocument/2006/relationships/printerSettings" Target="printerSettings/printerSettings1.bin" /><Relationship Id="rId4" Type="http://schemas.openxmlformats.org/officeDocument/2006/relationships/presProps" Target="presProps.xml" /><Relationship Id="rId5" Type="http://schemas.openxmlformats.org/officeDocument/2006/relationships/viewProps" Target="viewProps.xml" /><Relationship Id="rId6" Type="http://schemas.openxmlformats.org/officeDocument/2006/relationships/theme" Target="theme/theme1.xml" /><Relationship Id="rId7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2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651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996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191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242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3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121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382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327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089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546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343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DB32FF-34E7-9545-86A2-0DF334BA82C1}" type="datetimeFigureOut">
              <a:rPr lang="en-US" smtClean="0"/>
              <a:t>12-4-11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70897-D982-EA43-8318-894E8D36E1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363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/><Relationship Id="rIMGId2" Type="http://schemas.openxmlformats.org/officeDocument/2006/relationships/image" Target="../media/pic140119125057.png"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/><Relationship Id="rIMGId2" Type="http://schemas.openxmlformats.org/officeDocument/2006/relationships/image" Target="../media/pic140119130304.png" /><Relationship Id="rIMGId3" Type="http://schemas.openxmlformats.org/officeDocument/2006/relationships/image" Target="../media/pic140119130345.png" /><Relationship Id="rIMGId4" Type="http://schemas.openxmlformats.org/officeDocument/2006/relationships/image" Target="../media/pic140119130516.png"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/><Relationship Id="rIMGId2" Type="http://schemas.openxmlformats.org/officeDocument/2006/relationships/image" Target="../media/pic140119130745.png"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/><Relationship Id="rIMGId2" Type="http://schemas.openxmlformats.org/officeDocument/2006/relationships/image" Target="../media/pic140119131150.png" /><Relationship Id="rIMGId3" Type="http://schemas.openxmlformats.org/officeDocument/2006/relationships/image" Target="../media/pic140119131301.png" /><Relationship Id="rIMGId4" Type="http://schemas.openxmlformats.org/officeDocument/2006/relationships/image" Target="../media/pic140119131547.png"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/><Relationship Id="rIMGId2" Type="http://schemas.openxmlformats.org/officeDocument/2006/relationships/image" Target="../media/pic140119131706.png" /><Relationship Id="rIMGId3" Type="http://schemas.openxmlformats.org/officeDocument/2006/relationships/image" Target="../media/pic140119131802.png" /><Relationship Id="rIMGId4" Type="http://schemas.openxmlformats.org/officeDocument/2006/relationships/image" Target="../media/pic140119131902.png"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/><Relationship Id="rIMGId2" Type="http://schemas.openxmlformats.org/officeDocument/2006/relationships/image" Target="../media/pic140119132104.png" /><Relationship Id="rIMGId3" Type="http://schemas.openxmlformats.org/officeDocument/2006/relationships/image" Target="../media/pic140119132245.png" /><Relationship Id="rIMGId4" Type="http://schemas.openxmlformats.org/officeDocument/2006/relationships/image" Target="../media/pic140119132408.png"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/><Relationship Id="rIMGId2" Type="http://schemas.openxmlformats.org/officeDocument/2006/relationships/image" Target="../media/pic140119132633.png" /><Relationship Id="rIMGId3" Type="http://schemas.openxmlformats.org/officeDocument/2006/relationships/image" Target="../media/pic140119132715.png" /><Relationship Id="rIMGId4" Type="http://schemas.openxmlformats.org/officeDocument/2006/relationships/image" Target="../media/pic140119133839.png"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/>
              <a:t>www.api-complex.com</a:t>
            </a:r>
            <a:endParaRPr lang="en-US"/>
          </a:p>
          <a:p>
            <a:r>
              <a:rPr/>
              <a:t>Productie si comercializare echipament apicol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/>
              <a:t/>
            </a:r>
            <a:endParaRPr lang="en-US"/>
          </a:p>
        </p:txBody>
      </p:sp>
      <p:pic>
        <p:nvPicPr>
          <p:cNvPr id="4" name="Picture"/>
          <p:cNvPicPr>
            <a:picLocks noChangeAspect="1"/>
          </p:cNvPicPr>
          <p:nvPr/>
        </p:nvPicPr>
        <p:blipFill>
          <a:blip r:embed="rIMGId2"/>
          <a:stretch>
            <a:fillRect/>
          </a:stretch>
        </p:blipFill>
        <p:spPr>
          <a:xfrm>
            <a:off x="2346158" y="3815013"/>
            <a:ext cx="4471737" cy="3014578"/>
          </a:xfrm>
          <a:prstGeom prst="rect">
            <a:avLst/>
          </a:prstGeom>
        </p:spPr>
      </p:pic>
    </p:spTree>
    <p:extLst>
      <p:ext uri="{BB962C8B-B14F-4D97-AF65-F5344CB8AC3E}">
        <p14:creationId val="5238799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Prezentare firma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/>
              <a:t>Antal Marcu Int. Ind. a fost infiintata in anul 2011. </a:t>
            </a:r>
          </a:p>
          <a:p>
            <a:pPr lvl="0"/>
            <a:r>
              <a:rPr/>
              <a:t>Domeniul de activitate este prelucrarea secundara a lemnului, mai exact productia de echipament apicol din lemn.</a:t>
            </a:r>
            <a:endParaRPr/>
          </a:p>
          <a:p>
            <a:pPr lvl="0"/>
            <a:r>
              <a:rPr/>
              <a:t>Producem stupi standard sau dupa configuratiile cerute de clienti, deasemenea din gama noastra de produse nu lipsesc ramele, hranitoarele, diafragmele sau colectoarele de polen.</a:t>
            </a:r>
            <a:endParaRPr/>
          </a:p>
        </p:txBody>
      </p:sp>
    </p:spTree>
    <p:extLst>
      <p:ext uri="{BB962C8B-B14F-4D97-AF65-F5344CB8AC3E}">
        <p14:creationId val="1866996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Stupi standard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/>
              <a:t>Stupul vertical cu magazii de recolta</a:t>
            </a:r>
          </a:p>
        </p:txBody>
      </p:sp>
      <p:pic>
        <p:nvPicPr>
          <p:cNvPr id="5" name="Picture"/>
          <p:cNvPicPr>
            <a:picLocks noChangeAspect="1"/>
          </p:cNvPicPr>
          <p:nvPr/>
        </p:nvPicPr>
        <p:blipFill>
          <a:blip r:embed="rIMGId3"/>
          <a:stretch>
            <a:fillRect/>
          </a:stretch>
        </p:blipFill>
        <p:spPr>
          <a:xfrm>
            <a:off x="80210" y="2693736"/>
            <a:ext cx="4090736" cy="3180013"/>
          </a:xfrm>
          <a:prstGeom prst="rect">
            <a:avLst/>
          </a:prstGeom>
        </p:spPr>
      </p:pic>
      <p:pic>
        <p:nvPicPr>
          <p:cNvPr id="6" name="Picture"/>
          <p:cNvPicPr>
            <a:picLocks noChangeAspect="1"/>
          </p:cNvPicPr>
          <p:nvPr/>
        </p:nvPicPr>
        <p:blipFill>
          <a:blip r:embed="rIMGId4"/>
          <a:stretch>
            <a:fillRect/>
          </a:stretch>
        </p:blipFill>
        <p:spPr>
          <a:xfrm>
            <a:off x="4993104" y="2638592"/>
            <a:ext cx="4070684" cy="3235157"/>
          </a:xfrm>
          <a:prstGeom prst="rect">
            <a:avLst/>
          </a:prstGeom>
        </p:spPr>
      </p:pic>
    </p:spTree>
    <p:extLst>
      <p:ext uri="{BB962C8B-B14F-4D97-AF65-F5344CB8AC3E}">
        <p14:creationId val="18669961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Stupi standard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/>
              <a:t>Stupul multi etajat cu rama 3/4</a:t>
            </a:r>
          </a:p>
        </p:txBody>
      </p:sp>
      <p:pic>
        <p:nvPicPr>
          <p:cNvPr id="4" name="Picture"/>
          <p:cNvPicPr>
            <a:picLocks noChangeAspect="1"/>
          </p:cNvPicPr>
          <p:nvPr/>
        </p:nvPicPr>
        <p:blipFill>
          <a:blip r:embed="rIMGId2"/>
          <a:stretch>
            <a:fillRect/>
          </a:stretch>
        </p:blipFill>
        <p:spPr>
          <a:xfrm>
            <a:off x="1664368" y="2252578"/>
            <a:ext cx="6096000" cy="4411579"/>
          </a:xfrm>
          <a:prstGeom prst="rect">
            <a:avLst/>
          </a:prstGeom>
        </p:spPr>
      </p:pic>
    </p:spTree>
    <p:extLst>
      <p:ext uri="{BB962C8B-B14F-4D97-AF65-F5344CB8AC3E}">
        <p14:creationId val="1866996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Stupi la comanda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/>
              <a:t>Confectionati dupa specificatiile clientilor</a:t>
            </a:r>
          </a:p>
        </p:txBody>
      </p:sp>
      <p:pic>
        <p:nvPicPr>
          <p:cNvPr id="4" name="Picture"/>
          <p:cNvPicPr>
            <a:picLocks noChangeAspect="1"/>
          </p:cNvPicPr>
          <p:nvPr/>
        </p:nvPicPr>
        <p:blipFill>
          <a:blip r:embed="rIMGId2"/>
          <a:stretch>
            <a:fillRect/>
          </a:stretch>
        </p:blipFill>
        <p:spPr>
          <a:xfrm>
            <a:off x="962524" y="2252578"/>
            <a:ext cx="3268582" cy="2021973"/>
          </a:xfrm>
          <a:prstGeom prst="rect">
            <a:avLst/>
          </a:prstGeom>
        </p:spPr>
      </p:pic>
      <p:pic>
        <p:nvPicPr>
          <p:cNvPr id="5" name="Picture"/>
          <p:cNvPicPr>
            <a:picLocks noChangeAspect="1"/>
          </p:cNvPicPr>
          <p:nvPr/>
        </p:nvPicPr>
        <p:blipFill>
          <a:blip r:embed="rIMGId3"/>
          <a:stretch>
            <a:fillRect/>
          </a:stretch>
        </p:blipFill>
        <p:spPr>
          <a:xfrm>
            <a:off x="4251156" y="2546684"/>
            <a:ext cx="4451684" cy="3639552"/>
          </a:xfrm>
          <a:prstGeom prst="rect">
            <a:avLst/>
          </a:prstGeom>
        </p:spPr>
      </p:pic>
      <p:pic>
        <p:nvPicPr>
          <p:cNvPr id="6" name="Picture"/>
          <p:cNvPicPr>
            <a:picLocks noChangeAspect="1"/>
          </p:cNvPicPr>
          <p:nvPr/>
        </p:nvPicPr>
        <p:blipFill>
          <a:blip r:embed="rIMGId4"/>
          <a:stretch>
            <a:fillRect/>
          </a:stretch>
        </p:blipFill>
        <p:spPr>
          <a:xfrm>
            <a:off x="441156" y="4439987"/>
            <a:ext cx="3168316" cy="2058735"/>
          </a:xfrm>
          <a:prstGeom prst="rect">
            <a:avLst/>
          </a:prstGeom>
        </p:spPr>
      </p:pic>
    </p:spTree>
    <p:extLst>
      <p:ext uri="{BB962C8B-B14F-4D97-AF65-F5344CB8AC3E}">
        <p14:creationId val="1866996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Rame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</a:p>
        </p:txBody>
      </p:sp>
      <p:pic>
        <p:nvPicPr>
          <p:cNvPr id="4" name="Picture"/>
          <p:cNvPicPr>
            <a:picLocks noChangeAspect="1"/>
          </p:cNvPicPr>
          <p:nvPr/>
        </p:nvPicPr>
        <p:blipFill>
          <a:blip r:embed="rIMGId2"/>
          <a:stretch>
            <a:fillRect/>
          </a:stretch>
        </p:blipFill>
        <p:spPr>
          <a:xfrm>
            <a:off x="20052" y="1296736"/>
            <a:ext cx="4551947" cy="3786605"/>
          </a:xfrm>
          <a:prstGeom prst="rect">
            <a:avLst/>
          </a:prstGeom>
        </p:spPr>
      </p:pic>
      <p:pic>
        <p:nvPicPr>
          <p:cNvPr id="5" name="Picture"/>
          <p:cNvPicPr>
            <a:picLocks noChangeAspect="1"/>
          </p:cNvPicPr>
          <p:nvPr/>
        </p:nvPicPr>
        <p:blipFill>
          <a:blip r:embed="rIMGId3"/>
          <a:stretch>
            <a:fillRect/>
          </a:stretch>
        </p:blipFill>
        <p:spPr>
          <a:xfrm>
            <a:off x="5414208" y="671763"/>
            <a:ext cx="2987842" cy="2426368"/>
          </a:xfrm>
          <a:prstGeom prst="rect">
            <a:avLst/>
          </a:prstGeom>
        </p:spPr>
      </p:pic>
      <p:pic>
        <p:nvPicPr>
          <p:cNvPr id="6" name="Picture"/>
          <p:cNvPicPr>
            <a:picLocks noChangeAspect="1"/>
          </p:cNvPicPr>
          <p:nvPr/>
        </p:nvPicPr>
        <p:blipFill>
          <a:blip r:embed="rIMGId4"/>
          <a:stretch>
            <a:fillRect/>
          </a:stretch>
        </p:blipFill>
        <p:spPr>
          <a:xfrm>
            <a:off x="4772528" y="3263565"/>
            <a:ext cx="3789945" cy="2573422"/>
          </a:xfrm>
          <a:prstGeom prst="rect">
            <a:avLst/>
          </a:prstGeom>
        </p:spPr>
      </p:pic>
    </p:spTree>
    <p:extLst>
      <p:ext uri="{BB962C8B-B14F-4D97-AF65-F5344CB8AC3E}">
        <p14:creationId val="18669961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Diafragme,hranitoare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/>
              <a:t/>
            </a:r>
          </a:p>
        </p:txBody>
      </p:sp>
      <p:pic>
        <p:nvPicPr>
          <p:cNvPr id="4" name="Picture"/>
          <p:cNvPicPr>
            <a:picLocks noChangeAspect="1"/>
          </p:cNvPicPr>
          <p:nvPr/>
        </p:nvPicPr>
        <p:blipFill>
          <a:blip r:embed="rIMGId2"/>
          <a:stretch>
            <a:fillRect/>
          </a:stretch>
        </p:blipFill>
        <p:spPr>
          <a:xfrm>
            <a:off x="300788" y="1443789"/>
            <a:ext cx="4231105" cy="2591802"/>
          </a:xfrm>
          <a:prstGeom prst="rect">
            <a:avLst/>
          </a:prstGeom>
        </p:spPr>
      </p:pic>
      <p:pic>
        <p:nvPicPr>
          <p:cNvPr id="5" name="Picture"/>
          <p:cNvPicPr>
            <a:picLocks noChangeAspect="1"/>
          </p:cNvPicPr>
          <p:nvPr/>
        </p:nvPicPr>
        <p:blipFill>
          <a:blip r:embed="rIMGId3"/>
          <a:stretch>
            <a:fillRect/>
          </a:stretch>
        </p:blipFill>
        <p:spPr>
          <a:xfrm>
            <a:off x="721896" y="4311316"/>
            <a:ext cx="3529263" cy="2389605"/>
          </a:xfrm>
          <a:prstGeom prst="rect">
            <a:avLst/>
          </a:prstGeom>
        </p:spPr>
      </p:pic>
      <p:pic>
        <p:nvPicPr>
          <p:cNvPr id="6" name="Picture"/>
          <p:cNvPicPr>
            <a:picLocks noChangeAspect="1"/>
          </p:cNvPicPr>
          <p:nvPr/>
        </p:nvPicPr>
        <p:blipFill>
          <a:blip r:embed="rIMGId4"/>
          <a:stretch>
            <a:fillRect/>
          </a:stretch>
        </p:blipFill>
        <p:spPr>
          <a:xfrm>
            <a:off x="4732420" y="1774657"/>
            <a:ext cx="4291263" cy="3327065"/>
          </a:xfrm>
          <a:prstGeom prst="rect">
            <a:avLst/>
          </a:prstGeom>
        </p:spPr>
      </p:pic>
    </p:spTree>
    <p:extLst>
      <p:ext uri="{BB962C8B-B14F-4D97-AF65-F5344CB8AC3E}">
        <p14:creationId val="1866996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Colectoare de polen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</a:p>
        </p:txBody>
      </p:sp>
      <p:pic>
        <p:nvPicPr>
          <p:cNvPr id="4" name="Picture"/>
          <p:cNvPicPr>
            <a:picLocks noChangeAspect="1"/>
          </p:cNvPicPr>
          <p:nvPr/>
        </p:nvPicPr>
        <p:blipFill>
          <a:blip r:embed="rIMGId2"/>
          <a:stretch>
            <a:fillRect/>
          </a:stretch>
        </p:blipFill>
        <p:spPr>
          <a:xfrm>
            <a:off x="421104" y="1149684"/>
            <a:ext cx="5394158" cy="3823368"/>
          </a:xfrm>
          <a:prstGeom prst="rect">
            <a:avLst/>
          </a:prstGeom>
        </p:spPr>
      </p:pic>
      <p:pic>
        <p:nvPicPr>
          <p:cNvPr id="6" name="Picture"/>
          <p:cNvPicPr>
            <a:picLocks noChangeAspect="1"/>
          </p:cNvPicPr>
          <p:nvPr/>
        </p:nvPicPr>
        <p:blipFill>
          <a:blip r:embed="rIMGId4"/>
          <a:stretch>
            <a:fillRect/>
          </a:stretch>
        </p:blipFill>
        <p:spPr>
          <a:xfrm>
            <a:off x="6116056" y="1774657"/>
            <a:ext cx="3027946" cy="2169026"/>
          </a:xfrm>
          <a:prstGeom prst="rect">
            <a:avLst/>
          </a:prstGeom>
        </p:spPr>
      </p:pic>
    </p:spTree>
    <p:extLst>
      <p:ext uri="{BB962C8B-B14F-4D97-AF65-F5344CB8AC3E}">
        <p14:creationId val="1866996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p14="http://schemas.microsoft.com/office/powerpoint/2010/main" xmlns:mc="http://schemas.openxmlformats.org/markup-compatibility/2006" xmlns:c="http://schemas.openxmlformats.org/drawingml/2006/chart" xmlns:v="urn:schemas-microsoft-com:vml" xmlns:dsp="http://schemas.microsoft.com/office/drawing/2008/diagram" xmlns:dgm="http://schemas.openxmlformats.org/drawingml/2006/diagram" xmlns:m="http://schemas.openxmlformats.org/officeDocument/2006/math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y="0" cx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Contact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/>
              <a:t>Comenzi </a:t>
            </a:r>
          </a:p>
          <a:p>
            <a:pPr lvl="0"/>
            <a:r>
              <a:rPr/>
              <a:t>0768534000</a:t>
            </a:r>
            <a:endParaRPr/>
          </a:p>
          <a:p>
            <a:pPr lvl="0"/>
            <a:r>
              <a:rPr/>
              <a:t>antalmarcu@yahoo.com</a:t>
            </a:r>
            <a:endParaRPr/>
          </a:p>
          <a:p>
            <a:pPr lvl="0"/>
            <a:r>
              <a:rPr/>
              <a:t>www.api-complex.com</a:t>
            </a:r>
            <a:endParaRPr/>
          </a:p>
        </p:txBody>
      </p:sp>
    </p:spTree>
    <p:extLst>
      <p:ext uri="{BB962C8B-B14F-4D97-AF65-F5344CB8AC3E}">
        <p14:creationId val="1866996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</cp:revision>
  <dcterms:created xsi:type="dcterms:W3CDTF">2012-04-11T11:10:54Z</dcterms:created>
  <dcterms:modified xsi:type="dcterms:W3CDTF">2012-04-11T11:11:22Z</dcterms:modified>
</cp:coreProperties>
</file>